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0" r:id="rId2"/>
    <p:sldId id="831" r:id="rId3"/>
    <p:sldId id="841" r:id="rId4"/>
    <p:sldId id="846" r:id="rId5"/>
    <p:sldId id="847" r:id="rId6"/>
    <p:sldId id="853" r:id="rId7"/>
    <p:sldId id="854" r:id="rId8"/>
    <p:sldId id="855" r:id="rId9"/>
    <p:sldId id="845" r:id="rId10"/>
    <p:sldId id="849" r:id="rId11"/>
    <p:sldId id="852" r:id="rId12"/>
    <p:sldId id="31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0E3DD1-5357-4116-92E3-7CCC8C737058}" type="presOf" srcId="{F014B99B-BC0F-4D51-AA35-03139CBC5BDF}" destId="{47753778-DDCD-4F66-8671-0963E55AC1AB}" srcOrd="0" destOrd="0" presId="urn:microsoft.com/office/officeart/2005/8/layout/pyramid1"/>
    <dgm:cxn modelId="{0BFF0E82-3394-47EC-A90D-6398402ADFA4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227C1DA3-64A6-4842-A3EB-AE48B0DEB58A}" type="presOf" srcId="{F014B99B-BC0F-4D51-AA35-03139CBC5BDF}" destId="{158BBE6D-1C8E-4142-827F-B1B32D20364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284C9663-BAC3-462A-972A-84ABB9B436DA}" type="presOf" srcId="{8380A261-4409-4C6B-8A07-0D64C5422F6D}" destId="{3405B94A-B110-4EB0-B99D-680A85764021}" srcOrd="0" destOrd="0" presId="urn:microsoft.com/office/officeart/2005/8/layout/pyramid1"/>
    <dgm:cxn modelId="{64ED35C5-C978-40E4-82A2-88691CEB3BFA}" type="presOf" srcId="{CBB2EDB4-08BF-49DB-9282-C363CE23E3D0}" destId="{8064A9E2-4365-4891-A563-4210D9FE6047}" srcOrd="1" destOrd="0" presId="urn:microsoft.com/office/officeart/2005/8/layout/pyramid1"/>
    <dgm:cxn modelId="{DBB6640B-9D15-4A03-ABAF-F0CBC04FF355}" type="presOf" srcId="{C055D918-0D48-44D3-9287-CAE1B93EB64A}" destId="{8C222443-D6D5-437E-8A06-7845FF64044F}" srcOrd="0" destOrd="0" presId="urn:microsoft.com/office/officeart/2005/8/layout/pyramid1"/>
    <dgm:cxn modelId="{B5CBF4D4-6145-44BB-A471-A0380D4B4320}" type="presOf" srcId="{8380A261-4409-4C6B-8A07-0D64C5422F6D}" destId="{EB789FCB-B92C-4A52-BB06-4A95FA62001B}" srcOrd="1" destOrd="0" presId="urn:microsoft.com/office/officeart/2005/8/layout/pyramid1"/>
    <dgm:cxn modelId="{54789CDB-51B7-4269-94D9-D10A534E3066}" type="presParOf" srcId="{8C222443-D6D5-437E-8A06-7845FF64044F}" destId="{8E592AC7-B094-488F-86DE-8B46AA43A5F7}" srcOrd="0" destOrd="0" presId="urn:microsoft.com/office/officeart/2005/8/layout/pyramid1"/>
    <dgm:cxn modelId="{89602414-78A0-4A1D-B597-840B952E0A77}" type="presParOf" srcId="{8E592AC7-B094-488F-86DE-8B46AA43A5F7}" destId="{47753778-DDCD-4F66-8671-0963E55AC1AB}" srcOrd="0" destOrd="0" presId="urn:microsoft.com/office/officeart/2005/8/layout/pyramid1"/>
    <dgm:cxn modelId="{3C71F4F9-753C-47A9-B384-4AAC0B04E49F}" type="presParOf" srcId="{8E592AC7-B094-488F-86DE-8B46AA43A5F7}" destId="{158BBE6D-1C8E-4142-827F-B1B32D20364B}" srcOrd="1" destOrd="0" presId="urn:microsoft.com/office/officeart/2005/8/layout/pyramid1"/>
    <dgm:cxn modelId="{17DFF962-2D25-4412-810E-74F80A047FC5}" type="presParOf" srcId="{8C222443-D6D5-437E-8A06-7845FF64044F}" destId="{08609C55-E487-4600-AFD0-8994D3888F22}" srcOrd="1" destOrd="0" presId="urn:microsoft.com/office/officeart/2005/8/layout/pyramid1"/>
    <dgm:cxn modelId="{346D1222-945E-4D9D-A9D8-A0E28B21520E}" type="presParOf" srcId="{08609C55-E487-4600-AFD0-8994D3888F22}" destId="{7099C5AD-A666-455F-9144-31509FAE35FB}" srcOrd="0" destOrd="0" presId="urn:microsoft.com/office/officeart/2005/8/layout/pyramid1"/>
    <dgm:cxn modelId="{E8B61F3E-8A83-4158-9D83-25DBD397BEB1}" type="presParOf" srcId="{08609C55-E487-4600-AFD0-8994D3888F22}" destId="{8064A9E2-4365-4891-A563-4210D9FE6047}" srcOrd="1" destOrd="0" presId="urn:microsoft.com/office/officeart/2005/8/layout/pyramid1"/>
    <dgm:cxn modelId="{287643FB-CF5D-4E72-B2EB-FE7A4E74133B}" type="presParOf" srcId="{8C222443-D6D5-437E-8A06-7845FF64044F}" destId="{4E66420A-6794-4210-A8DC-A681DFE94B26}" srcOrd="2" destOrd="0" presId="urn:microsoft.com/office/officeart/2005/8/layout/pyramid1"/>
    <dgm:cxn modelId="{4B5608E2-7C91-4CBE-A788-FD761835B6D0}" type="presParOf" srcId="{4E66420A-6794-4210-A8DC-A681DFE94B26}" destId="{3405B94A-B110-4EB0-B99D-680A85764021}" srcOrd="0" destOrd="0" presId="urn:microsoft.com/office/officeart/2005/8/layout/pyramid1"/>
    <dgm:cxn modelId="{6C4566F9-AC3C-4D04-8E12-835C9FC8941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99592" y="692696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611560" y="1844824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Т</a:t>
            </a:r>
            <a:r>
              <a:rPr lang="ru-RU" sz="2800" dirty="0" err="1" smtClean="0">
                <a:solidFill>
                  <a:srgbClr val="002060"/>
                </a:solidFill>
              </a:rPr>
              <a:t>иражировани</a:t>
            </a:r>
            <a:r>
              <a:rPr lang="en-US" sz="2800" dirty="0" smtClean="0">
                <a:solidFill>
                  <a:srgbClr val="002060"/>
                </a:solidFill>
              </a:rPr>
              <a:t>е</a:t>
            </a:r>
            <a:r>
              <a:rPr lang="ru-RU" sz="2800" dirty="0" smtClean="0">
                <a:solidFill>
                  <a:srgbClr val="002060"/>
                </a:solidFill>
              </a:rPr>
              <a:t>  проекта МБОУ «СОШ № 42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г. Челябинска» по теме: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Оптимизация процесса построения маршрута индивидуального развития обучающихся 8-11 классов по профессиональной ориентации школьников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99592" y="4869160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МАОУ «Лицей №82 г. Челябинска»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ED9E91D-C7A3-417B-8447-C9745605A7DA}"/>
              </a:ext>
            </a:extLst>
          </p:cNvPr>
          <p:cNvSpPr/>
          <p:nvPr/>
        </p:nvSpPr>
        <p:spPr>
          <a:xfrm>
            <a:off x="654444" y="1519071"/>
            <a:ext cx="3998560" cy="259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4824571" y="1519072"/>
            <a:ext cx="3951083" cy="2607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2543678" y="4272930"/>
            <a:ext cx="3709865" cy="253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2224757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B47E8FE-4A20-4883-B30B-C5AB45F41B91}"/>
              </a:ext>
            </a:extLst>
          </p:cNvPr>
          <p:cNvSpPr/>
          <p:nvPr/>
        </p:nvSpPr>
        <p:spPr>
          <a:xfrm>
            <a:off x="3395137" y="4272296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81092" y="213073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17" y="1557047"/>
            <a:ext cx="1216697" cy="21630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596" y="1834574"/>
            <a:ext cx="1216697" cy="21630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687" y="1688014"/>
            <a:ext cx="1236169" cy="219763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C4E0546-9AC4-48DE-A6B6-7D5D2A91776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7958" y="1788716"/>
            <a:ext cx="3313192" cy="206864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7C11CA5-1A11-435A-907F-3F8DD658125F}"/>
              </a:ext>
            </a:extLst>
          </p:cNvPr>
          <p:cNvSpPr/>
          <p:nvPr/>
        </p:nvSpPr>
        <p:spPr>
          <a:xfrm>
            <a:off x="843844" y="755718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8" t="749" r="17313" b="2002"/>
          <a:stretch/>
        </p:blipFill>
        <p:spPr>
          <a:xfrm>
            <a:off x="2705202" y="4691868"/>
            <a:ext cx="3383161" cy="195842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7C11CA5-1A11-435A-907F-3F8DD658125F}"/>
              </a:ext>
            </a:extLst>
          </p:cNvPr>
          <p:cNvSpPr/>
          <p:nvPr/>
        </p:nvSpPr>
        <p:spPr>
          <a:xfrm>
            <a:off x="4920202" y="911331"/>
            <a:ext cx="375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Маршрут индивидуального развития ребенка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935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с профессиональных проб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9725" t="14434" r="15150" b="12067"/>
          <a:stretch>
            <a:fillRect/>
          </a:stretch>
        </p:blipFill>
        <p:spPr bwMode="auto">
          <a:xfrm>
            <a:off x="1691680" y="1700808"/>
            <a:ext cx="590465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99359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МАОУ «Лицей №82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г. Челябинска»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31640" y="836712"/>
            <a:ext cx="6768752" cy="43204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https://xn--82-mlclgj2f.xn--p1ai/project/proforientatsiya/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33843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340768"/>
            <a:ext cx="3638198" cy="19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356992"/>
            <a:ext cx="4680520" cy="29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894929"/>
            <a:ext cx="8291264" cy="596307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54868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тиражируемого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83568" y="78857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Приказ по тиражированию проекта</a:t>
            </a:r>
            <a:endParaRPr lang="ru-RU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6576" t="16542" r="34786" b="7090"/>
          <a:stretch>
            <a:fillRect/>
          </a:stretch>
        </p:blipFill>
        <p:spPr bwMode="auto">
          <a:xfrm>
            <a:off x="1475656" y="1340768"/>
            <a:ext cx="29523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6576" t="21315" r="34786" b="3908"/>
          <a:stretch>
            <a:fillRect/>
          </a:stretch>
        </p:blipFill>
        <p:spPr bwMode="auto">
          <a:xfrm>
            <a:off x="4572000" y="1340768"/>
            <a:ext cx="3096344" cy="45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503087" y="1319457"/>
            <a:ext cx="4488513" cy="12762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8521" y="2731371"/>
            <a:ext cx="4533079" cy="155103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6933" y="4484167"/>
            <a:ext cx="4519563" cy="15269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1. Неопределенность выпускников в выборе своей будущей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Снижение мотивации и осознанности обучающихся.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3.Снижение качества образовательных результатов школьников.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4.Нехватка кадровых и временных ресурсов ОО для построения МИР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552604" y="72593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99359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306735" y="1067117"/>
          <a:ext cx="8751189" cy="530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4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1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1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4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Неопределенность выпускников в выборе своей будущей профессии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возможностях и понимания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своего профессионального потенциала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потребностях рынка труда региона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профессиональных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предпочтений обучающихся ОО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38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Снижение мотивации и осознанности обучающихся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МИР,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избыточной образовательной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самоопределения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выбор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ВУЗов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425961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качества образовательных результатов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3683714"/>
                  </a:ext>
                </a:extLst>
              </a:tr>
              <a:tr h="14234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alt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Нехватка кадровых и временных ресурсов ОО для построения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 сопровождения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 по вопросам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профессионального самоопределения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профессиональной ориентации обучающихся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</a:t>
                      </a: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61566" y="605452"/>
            <a:ext cx="48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722" y="41269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291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0" name="think-cell Slide" r:id="rId3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59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494851" y="103015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87256"/>
            <a:ext cx="8352928" cy="518993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652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74" name="think-cell Slide" r:id="rId3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 l="23434" t="24408" r="37351" b="11609"/>
          <a:stretch/>
        </p:blipFill>
        <p:spPr>
          <a:xfrm>
            <a:off x="843844" y="795189"/>
            <a:ext cx="7688596" cy="592628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24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31534" y="1206163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953" y="1550364"/>
            <a:ext cx="3902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550364"/>
            <a:ext cx="43547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399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Время, кадры: 4 недели</a:t>
            </a:r>
            <a:endParaRPr lang="ru-RU" altLang="ru-RU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82095" y="3984631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4797152"/>
            <a:ext cx="82082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ВРЕМЕННЫХ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ПОТЕРЬ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 КАДРОВЫХ ДЕФИЦИТОВ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обучающегося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5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5486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Чек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листы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3" y="624712"/>
            <a:ext cx="6048672" cy="335623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103"/>
          <a:stretch/>
        </p:blipFill>
        <p:spPr bwMode="auto">
          <a:xfrm>
            <a:off x="1734393" y="3527191"/>
            <a:ext cx="7409607" cy="3330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351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think-cell Slide</vt:lpstr>
      <vt:lpstr>Администрация города Челябинска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Фото с профессиональных проб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147</cp:revision>
  <cp:lastPrinted>2019-04-25T09:14:46Z</cp:lastPrinted>
  <dcterms:created xsi:type="dcterms:W3CDTF">2018-08-20T14:01:12Z</dcterms:created>
  <dcterms:modified xsi:type="dcterms:W3CDTF">2023-10-23T16:33:05Z</dcterms:modified>
</cp:coreProperties>
</file>